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8" r:id="rId2"/>
  </p:sldMasterIdLst>
  <p:notesMasterIdLst>
    <p:notesMasterId r:id="rId15"/>
  </p:notesMasterIdLst>
  <p:sldIdLst>
    <p:sldId id="257" r:id="rId3"/>
    <p:sldId id="258" r:id="rId4"/>
    <p:sldId id="261" r:id="rId5"/>
    <p:sldId id="264" r:id="rId6"/>
    <p:sldId id="268" r:id="rId7"/>
    <p:sldId id="267" r:id="rId8"/>
    <p:sldId id="266" r:id="rId9"/>
    <p:sldId id="265" r:id="rId10"/>
    <p:sldId id="270" r:id="rId11"/>
    <p:sldId id="269" r:id="rId12"/>
    <p:sldId id="271" r:id="rId13"/>
    <p:sldId id="263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436"/>
    <a:srgbClr val="222222"/>
    <a:srgbClr val="BD4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91" autoAdjust="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주한" userId="75ae4e3b-9d5e-47fb-9a55-b176379d4f2b" providerId="ADAL" clId="{3AF5C2D3-ECA2-4BD3-8537-8E67520F325F}"/>
    <pc:docChg chg="modSld">
      <pc:chgData name="박주한" userId="75ae4e3b-9d5e-47fb-9a55-b176379d4f2b" providerId="ADAL" clId="{3AF5C2D3-ECA2-4BD3-8537-8E67520F325F}" dt="2021-06-18T06:25:37.066" v="250" actId="1076"/>
      <pc:docMkLst>
        <pc:docMk/>
      </pc:docMkLst>
      <pc:sldChg chg="modSp mod">
        <pc:chgData name="박주한" userId="75ae4e3b-9d5e-47fb-9a55-b176379d4f2b" providerId="ADAL" clId="{3AF5C2D3-ECA2-4BD3-8537-8E67520F325F}" dt="2021-06-14T18:33:55.410" v="128" actId="20577"/>
        <pc:sldMkLst>
          <pc:docMk/>
          <pc:sldMk cId="2159795742" sldId="261"/>
        </pc:sldMkLst>
        <pc:spChg chg="mod">
          <ac:chgData name="박주한" userId="75ae4e3b-9d5e-47fb-9a55-b176379d4f2b" providerId="ADAL" clId="{3AF5C2D3-ECA2-4BD3-8537-8E67520F325F}" dt="2021-06-14T18:33:55.410" v="128" actId="20577"/>
          <ac:spMkLst>
            <pc:docMk/>
            <pc:sldMk cId="2159795742" sldId="261"/>
            <ac:spMk id="29" creationId="{00000000-0000-0000-0000-000000000000}"/>
          </ac:spMkLst>
        </pc:spChg>
      </pc:sldChg>
      <pc:sldChg chg="modSp mod">
        <pc:chgData name="박주한" userId="75ae4e3b-9d5e-47fb-9a55-b176379d4f2b" providerId="ADAL" clId="{3AF5C2D3-ECA2-4BD3-8537-8E67520F325F}" dt="2021-06-18T06:25:27.556" v="243" actId="1076"/>
        <pc:sldMkLst>
          <pc:docMk/>
          <pc:sldMk cId="749936246" sldId="264"/>
        </pc:sldMkLst>
        <pc:picChg chg="mod">
          <ac:chgData name="박주한" userId="75ae4e3b-9d5e-47fb-9a55-b176379d4f2b" providerId="ADAL" clId="{3AF5C2D3-ECA2-4BD3-8537-8E67520F325F}" dt="2021-06-18T06:25:26.006" v="241" actId="1076"/>
          <ac:picMkLst>
            <pc:docMk/>
            <pc:sldMk cId="749936246" sldId="264"/>
            <ac:picMk id="5" creationId="{70ACE7F7-C788-4BF4-90A1-045F6CC19DC4}"/>
          </ac:picMkLst>
        </pc:picChg>
        <pc:picChg chg="mod">
          <ac:chgData name="박주한" userId="75ae4e3b-9d5e-47fb-9a55-b176379d4f2b" providerId="ADAL" clId="{3AF5C2D3-ECA2-4BD3-8537-8E67520F325F}" dt="2021-06-18T06:25:24.966" v="240" actId="1076"/>
          <ac:picMkLst>
            <pc:docMk/>
            <pc:sldMk cId="749936246" sldId="264"/>
            <ac:picMk id="7" creationId="{6CAF4DD3-3342-4587-B2F4-BBA1749F8935}"/>
          </ac:picMkLst>
        </pc:picChg>
        <pc:picChg chg="mod">
          <ac:chgData name="박주한" userId="75ae4e3b-9d5e-47fb-9a55-b176379d4f2b" providerId="ADAL" clId="{3AF5C2D3-ECA2-4BD3-8537-8E67520F325F}" dt="2021-06-18T06:25:27.556" v="243" actId="1076"/>
          <ac:picMkLst>
            <pc:docMk/>
            <pc:sldMk cId="749936246" sldId="264"/>
            <ac:picMk id="9" creationId="{847A4473-E7D9-4ED4-BA96-AC91A2391EBF}"/>
          </ac:picMkLst>
        </pc:picChg>
      </pc:sldChg>
      <pc:sldChg chg="modSp mod modAnim">
        <pc:chgData name="박주한" userId="75ae4e3b-9d5e-47fb-9a55-b176379d4f2b" providerId="ADAL" clId="{3AF5C2D3-ECA2-4BD3-8537-8E67520F325F}" dt="2021-06-18T06:25:15.832" v="239" actId="1076"/>
        <pc:sldMkLst>
          <pc:docMk/>
          <pc:sldMk cId="3791197785" sldId="265"/>
        </pc:sldMkLst>
        <pc:picChg chg="mod">
          <ac:chgData name="박주한" userId="75ae4e3b-9d5e-47fb-9a55-b176379d4f2b" providerId="ADAL" clId="{3AF5C2D3-ECA2-4BD3-8537-8E67520F325F}" dt="2021-06-18T06:25:15.832" v="239" actId="1076"/>
          <ac:picMkLst>
            <pc:docMk/>
            <pc:sldMk cId="3791197785" sldId="265"/>
            <ac:picMk id="9" creationId="{18D68FE0-2EF8-4022-902D-4937B116E4FB}"/>
          </ac:picMkLst>
        </pc:picChg>
      </pc:sldChg>
      <pc:sldChg chg="modSp mod">
        <pc:chgData name="박주한" userId="75ae4e3b-9d5e-47fb-9a55-b176379d4f2b" providerId="ADAL" clId="{3AF5C2D3-ECA2-4BD3-8537-8E67520F325F}" dt="2021-06-18T06:25:10.075" v="238" actId="1076"/>
        <pc:sldMkLst>
          <pc:docMk/>
          <pc:sldMk cId="143835845" sldId="266"/>
        </pc:sldMkLst>
        <pc:spChg chg="mod">
          <ac:chgData name="박주한" userId="75ae4e3b-9d5e-47fb-9a55-b176379d4f2b" providerId="ADAL" clId="{3AF5C2D3-ECA2-4BD3-8537-8E67520F325F}" dt="2021-06-14T18:40:53.846" v="210"/>
          <ac:spMkLst>
            <pc:docMk/>
            <pc:sldMk cId="143835845" sldId="266"/>
            <ac:spMk id="3" creationId="{A7853ADE-6FCB-4149-8EAB-1EFF4CDB4A2B}"/>
          </ac:spMkLst>
        </pc:spChg>
        <pc:picChg chg="mod">
          <ac:chgData name="박주한" userId="75ae4e3b-9d5e-47fb-9a55-b176379d4f2b" providerId="ADAL" clId="{3AF5C2D3-ECA2-4BD3-8537-8E67520F325F}" dt="2021-06-18T06:25:10.075" v="238" actId="1076"/>
          <ac:picMkLst>
            <pc:docMk/>
            <pc:sldMk cId="143835845" sldId="266"/>
            <ac:picMk id="5" creationId="{96294ACC-3F46-4944-A9AC-2FCE8F44B5A0}"/>
          </ac:picMkLst>
        </pc:picChg>
        <pc:picChg chg="mod">
          <ac:chgData name="박주한" userId="75ae4e3b-9d5e-47fb-9a55-b176379d4f2b" providerId="ADAL" clId="{3AF5C2D3-ECA2-4BD3-8537-8E67520F325F}" dt="2021-06-18T06:25:07.258" v="236" actId="1076"/>
          <ac:picMkLst>
            <pc:docMk/>
            <pc:sldMk cId="143835845" sldId="266"/>
            <ac:picMk id="7" creationId="{8FDB5ECE-4930-454A-8A63-7EF6532C024B}"/>
          </ac:picMkLst>
        </pc:picChg>
      </pc:sldChg>
      <pc:sldChg chg="modSp mod">
        <pc:chgData name="박주한" userId="75ae4e3b-9d5e-47fb-9a55-b176379d4f2b" providerId="ADAL" clId="{3AF5C2D3-ECA2-4BD3-8537-8E67520F325F}" dt="2021-06-18T06:25:37.066" v="250" actId="1076"/>
        <pc:sldMkLst>
          <pc:docMk/>
          <pc:sldMk cId="1694364493" sldId="267"/>
        </pc:sldMkLst>
        <pc:picChg chg="mod">
          <ac:chgData name="박주한" userId="75ae4e3b-9d5e-47fb-9a55-b176379d4f2b" providerId="ADAL" clId="{3AF5C2D3-ECA2-4BD3-8537-8E67520F325F}" dt="2021-06-18T06:25:37.066" v="250" actId="1076"/>
          <ac:picMkLst>
            <pc:docMk/>
            <pc:sldMk cId="1694364493" sldId="267"/>
            <ac:picMk id="14" creationId="{990E110B-8490-4CF3-9BA3-03B68275C77D}"/>
          </ac:picMkLst>
        </pc:picChg>
      </pc:sldChg>
      <pc:sldChg chg="modSp mod modAnim">
        <pc:chgData name="박주한" userId="75ae4e3b-9d5e-47fb-9a55-b176379d4f2b" providerId="ADAL" clId="{3AF5C2D3-ECA2-4BD3-8537-8E67520F325F}" dt="2021-06-18T06:25:34.952" v="249" actId="1076"/>
        <pc:sldMkLst>
          <pc:docMk/>
          <pc:sldMk cId="3858257909" sldId="268"/>
        </pc:sldMkLst>
        <pc:picChg chg="mod">
          <ac:chgData name="박주한" userId="75ae4e3b-9d5e-47fb-9a55-b176379d4f2b" providerId="ADAL" clId="{3AF5C2D3-ECA2-4BD3-8537-8E67520F325F}" dt="2021-06-18T06:25:30.296" v="245" actId="1076"/>
          <ac:picMkLst>
            <pc:docMk/>
            <pc:sldMk cId="3858257909" sldId="268"/>
            <ac:picMk id="5" creationId="{8C8E861F-7B16-4B27-92E8-85DEB1F2562C}"/>
          </ac:picMkLst>
        </pc:picChg>
        <pc:picChg chg="mod">
          <ac:chgData name="박주한" userId="75ae4e3b-9d5e-47fb-9a55-b176379d4f2b" providerId="ADAL" clId="{3AF5C2D3-ECA2-4BD3-8537-8E67520F325F}" dt="2021-06-18T06:25:34.952" v="249" actId="1076"/>
          <ac:picMkLst>
            <pc:docMk/>
            <pc:sldMk cId="3858257909" sldId="268"/>
            <ac:picMk id="7" creationId="{6C73F4C9-3733-418C-8031-90F4CDC49894}"/>
          </ac:picMkLst>
        </pc:picChg>
        <pc:picChg chg="mod">
          <ac:chgData name="박주한" userId="75ae4e3b-9d5e-47fb-9a55-b176379d4f2b" providerId="ADAL" clId="{3AF5C2D3-ECA2-4BD3-8537-8E67520F325F}" dt="2021-06-18T06:25:33.420" v="248" actId="1076"/>
          <ac:picMkLst>
            <pc:docMk/>
            <pc:sldMk cId="3858257909" sldId="268"/>
            <ac:picMk id="11" creationId="{0A499444-92EC-4F4B-ACDF-F26FFC687715}"/>
          </ac:picMkLst>
        </pc:picChg>
        <pc:picChg chg="mod">
          <ac:chgData name="박주한" userId="75ae4e3b-9d5e-47fb-9a55-b176379d4f2b" providerId="ADAL" clId="{3AF5C2D3-ECA2-4BD3-8537-8E67520F325F}" dt="2021-06-18T06:25:29.318" v="244" actId="1076"/>
          <ac:picMkLst>
            <pc:docMk/>
            <pc:sldMk cId="3858257909" sldId="268"/>
            <ac:picMk id="13" creationId="{FE6011C7-37D1-4563-BA53-4FA191FD3888}"/>
          </ac:picMkLst>
        </pc:picChg>
        <pc:picChg chg="mod">
          <ac:chgData name="박주한" userId="75ae4e3b-9d5e-47fb-9a55-b176379d4f2b" providerId="ADAL" clId="{3AF5C2D3-ECA2-4BD3-8537-8E67520F325F}" dt="2021-06-18T06:25:32.262" v="246" actId="1076"/>
          <ac:picMkLst>
            <pc:docMk/>
            <pc:sldMk cId="3858257909" sldId="268"/>
            <ac:picMk id="19" creationId="{CCE9E181-AC58-4230-9F58-9F0D1FF15633}"/>
          </ac:picMkLst>
        </pc:picChg>
      </pc:sldChg>
      <pc:sldChg chg="modSp mod">
        <pc:chgData name="박주한" userId="75ae4e3b-9d5e-47fb-9a55-b176379d4f2b" providerId="ADAL" clId="{3AF5C2D3-ECA2-4BD3-8537-8E67520F325F}" dt="2021-06-18T05:00:48.031" v="228" actId="1076"/>
        <pc:sldMkLst>
          <pc:docMk/>
          <pc:sldMk cId="1104822668" sldId="270"/>
        </pc:sldMkLst>
        <pc:picChg chg="mod">
          <ac:chgData name="박주한" userId="75ae4e3b-9d5e-47fb-9a55-b176379d4f2b" providerId="ADAL" clId="{3AF5C2D3-ECA2-4BD3-8537-8E67520F325F}" dt="2021-06-18T05:00:48.031" v="228" actId="1076"/>
          <ac:picMkLst>
            <pc:docMk/>
            <pc:sldMk cId="1104822668" sldId="270"/>
            <ac:picMk id="4" creationId="{3B3D8575-EB3C-43CD-A6E5-B6AEE73E390B}"/>
          </ac:picMkLst>
        </pc:picChg>
        <pc:picChg chg="mod">
          <ac:chgData name="박주한" userId="75ae4e3b-9d5e-47fb-9a55-b176379d4f2b" providerId="ADAL" clId="{3AF5C2D3-ECA2-4BD3-8537-8E67520F325F}" dt="2021-06-18T05:00:38.677" v="225" actId="1076"/>
          <ac:picMkLst>
            <pc:docMk/>
            <pc:sldMk cId="1104822668" sldId="270"/>
            <ac:picMk id="6" creationId="{13AE6C3B-78E6-4FBB-BDCF-20D1DA39B9F2}"/>
          </ac:picMkLst>
        </pc:picChg>
        <pc:picChg chg="mod">
          <ac:chgData name="박주한" userId="75ae4e3b-9d5e-47fb-9a55-b176379d4f2b" providerId="ADAL" clId="{3AF5C2D3-ECA2-4BD3-8537-8E67520F325F}" dt="2021-06-18T05:00:40.262" v="226" actId="1076"/>
          <ac:picMkLst>
            <pc:docMk/>
            <pc:sldMk cId="1104822668" sldId="270"/>
            <ac:picMk id="7" creationId="{ED9D1E68-8E3B-45B5-98C1-79A2D09F9002}"/>
          </ac:picMkLst>
        </pc:picChg>
      </pc:sldChg>
      <pc:sldChg chg="modSp mod">
        <pc:chgData name="박주한" userId="75ae4e3b-9d5e-47fb-9a55-b176379d4f2b" providerId="ADAL" clId="{3AF5C2D3-ECA2-4BD3-8537-8E67520F325F}" dt="2021-06-18T05:59:11.026" v="235" actId="1076"/>
        <pc:sldMkLst>
          <pc:docMk/>
          <pc:sldMk cId="1939314466" sldId="271"/>
        </pc:sldMkLst>
        <pc:picChg chg="mod">
          <ac:chgData name="박주한" userId="75ae4e3b-9d5e-47fb-9a55-b176379d4f2b" providerId="ADAL" clId="{3AF5C2D3-ECA2-4BD3-8537-8E67520F325F}" dt="2021-06-18T05:59:11.026" v="235" actId="1076"/>
          <ac:picMkLst>
            <pc:docMk/>
            <pc:sldMk cId="1939314466" sldId="271"/>
            <ac:picMk id="7" creationId="{AC25C215-53C1-4B2C-B5DE-BB66408E3D71}"/>
          </ac:picMkLst>
        </pc:picChg>
        <pc:picChg chg="mod">
          <ac:chgData name="박주한" userId="75ae4e3b-9d5e-47fb-9a55-b176379d4f2b" providerId="ADAL" clId="{3AF5C2D3-ECA2-4BD3-8537-8E67520F325F}" dt="2021-06-18T05:58:50.342" v="233" actId="1076"/>
          <ac:picMkLst>
            <pc:docMk/>
            <pc:sldMk cId="1939314466" sldId="271"/>
            <ac:picMk id="9" creationId="{0421206C-EB97-41F3-B7A1-4B6876041053}"/>
          </ac:picMkLst>
        </pc:picChg>
        <pc:picChg chg="mod">
          <ac:chgData name="박주한" userId="75ae4e3b-9d5e-47fb-9a55-b176379d4f2b" providerId="ADAL" clId="{3AF5C2D3-ECA2-4BD3-8537-8E67520F325F}" dt="2021-06-18T05:52:41.163" v="232" actId="1076"/>
          <ac:picMkLst>
            <pc:docMk/>
            <pc:sldMk cId="1939314466" sldId="271"/>
            <ac:picMk id="11" creationId="{6A470A63-DC7F-4210-B37A-F5FD27B9F508}"/>
          </ac:picMkLst>
        </pc:picChg>
      </pc:sldChg>
    </pc:docChg>
  </pc:docChgLst>
  <pc:docChgLst>
    <pc:chgData name="박주한" userId="75ae4e3b-9d5e-47fb-9a55-b176379d4f2b" providerId="ADAL" clId="{9FF61581-50D9-46FB-9D8F-FEA2932F55A5}"/>
    <pc:docChg chg="modSld">
      <pc:chgData name="박주한" userId="75ae4e3b-9d5e-47fb-9a55-b176379d4f2b" providerId="ADAL" clId="{9FF61581-50D9-46FB-9D8F-FEA2932F55A5}" dt="2021-06-17T15:26:25.824" v="0" actId="1076"/>
      <pc:docMkLst>
        <pc:docMk/>
      </pc:docMkLst>
      <pc:sldChg chg="modSp mod">
        <pc:chgData name="박주한" userId="75ae4e3b-9d5e-47fb-9a55-b176379d4f2b" providerId="ADAL" clId="{9FF61581-50D9-46FB-9D8F-FEA2932F55A5}" dt="2021-06-17T15:26:25.824" v="0" actId="1076"/>
        <pc:sldMkLst>
          <pc:docMk/>
          <pc:sldMk cId="3791197785" sldId="265"/>
        </pc:sldMkLst>
        <pc:picChg chg="mod">
          <ac:chgData name="박주한" userId="75ae4e3b-9d5e-47fb-9a55-b176379d4f2b" providerId="ADAL" clId="{9FF61581-50D9-46FB-9D8F-FEA2932F55A5}" dt="2021-06-17T15:26:25.824" v="0" actId="1076"/>
          <ac:picMkLst>
            <pc:docMk/>
            <pc:sldMk cId="3791197785" sldId="265"/>
            <ac:picMk id="9" creationId="{18D68FE0-2EF8-4022-902D-4937B116E4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3B21F-8AAD-4F93-98E8-37BAAE20C8A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FDE20-1D90-4319-A147-734DE9984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3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Warping </a:t>
            </a:r>
            <a:r>
              <a:rPr lang="ko-KR" altLang="en-US" dirty="0"/>
              <a:t>전에 이미지에서 라인의 </a:t>
            </a:r>
            <a:r>
              <a:rPr lang="en-US" altLang="ko-KR" dirty="0"/>
              <a:t>Vanishing point</a:t>
            </a:r>
            <a:r>
              <a:rPr lang="ko-KR" altLang="en-US" dirty="0"/>
              <a:t>를 사용하여 방향을 제시할 수 있겠지만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각도로 하는 방법이 더 직관적이므로 </a:t>
            </a:r>
            <a:r>
              <a:rPr lang="en-US" altLang="ko-KR" dirty="0"/>
              <a:t>bird eye view</a:t>
            </a:r>
            <a:r>
              <a:rPr lang="ko-KR" altLang="en-US" dirty="0"/>
              <a:t>로 라인을 직선으로 만들어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FDE20-1D90-4319-A147-734DE9984F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5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FDE20-1D90-4319-A147-734DE9984F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1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, 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50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94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76300" y="117753"/>
            <a:ext cx="763480" cy="480041"/>
            <a:chOff x="2789068" y="2050742"/>
            <a:chExt cx="763480" cy="480041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2789068" y="2050742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flipH="1" flipV="1">
              <a:off x="2789068" y="2059183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112820" y="117753"/>
            <a:ext cx="763480" cy="480041"/>
            <a:chOff x="2025588" y="2050742"/>
            <a:chExt cx="763480" cy="480041"/>
          </a:xfrm>
        </p:grpSpPr>
        <p:sp>
          <p:nvSpPr>
            <p:cNvPr id="6" name="이등변 삼각형 5"/>
            <p:cNvSpPr/>
            <p:nvPr/>
          </p:nvSpPr>
          <p:spPr>
            <a:xfrm flipV="1">
              <a:off x="2025588" y="2050742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25588" y="2059183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10552220" y="6269731"/>
            <a:ext cx="763480" cy="471600"/>
            <a:chOff x="11162190" y="6214765"/>
            <a:chExt cx="763480" cy="471600"/>
          </a:xfrm>
        </p:grpSpPr>
        <p:sp>
          <p:nvSpPr>
            <p:cNvPr id="9" name="이등변 삼각형 8"/>
            <p:cNvSpPr/>
            <p:nvPr/>
          </p:nvSpPr>
          <p:spPr>
            <a:xfrm>
              <a:off x="11162190" y="6215849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>
              <a:off x="11543930" y="6214765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>
            <a:off x="11315700" y="6269731"/>
            <a:ext cx="763480" cy="471600"/>
            <a:chOff x="10398710" y="6214765"/>
            <a:chExt cx="763480" cy="471600"/>
          </a:xfrm>
        </p:grpSpPr>
        <p:sp>
          <p:nvSpPr>
            <p:cNvPr id="12" name="이등변 삼각형 11"/>
            <p:cNvSpPr/>
            <p:nvPr/>
          </p:nvSpPr>
          <p:spPr>
            <a:xfrm>
              <a:off x="10398710" y="6215849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>
              <a:off x="10780450" y="6214765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2" descr="마크 및 로고] 영남대학교 마크 및 로고 : 네이버 블로그">
            <a:extLst>
              <a:ext uri="{FF2B5EF4-FFF2-40B4-BE49-F238E27FC236}">
                <a16:creationId xmlns:a16="http://schemas.microsoft.com/office/drawing/2014/main" id="{11322C5F-32C7-416F-9C51-5CCCF43A54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2" b="95114" l="1629" r="95440">
                        <a14:foregroundMark x1="25081" y1="28990" x2="25081" y2="28990"/>
                        <a14:foregroundMark x1="28664" y1="21173" x2="24430" y2="24430"/>
                        <a14:foregroundMark x1="46580" y1="23127" x2="39739" y2="26710"/>
                        <a14:foregroundMark x1="47883" y1="25407" x2="41042" y2="27362"/>
                        <a14:foregroundMark x1="46906" y1="39739" x2="49511" y2="45277"/>
                        <a14:foregroundMark x1="40391" y1="81107" x2="46580" y2="84691"/>
                        <a14:foregroundMark x1="80130" y1="55375" x2="84365" y2="53094"/>
                        <a14:foregroundMark x1="78827" y1="43648" x2="81433" y2="42671"/>
                        <a14:foregroundMark x1="32248" y1="26710" x2="33225" y2="25081"/>
                        <a14:foregroundMark x1="33876" y1="21824" x2="32573" y2="27036"/>
                        <a14:foregroundMark x1="33876" y1="23127" x2="57655" y2="23453"/>
                        <a14:foregroundMark x1="32573" y1="26710" x2="23453" y2="47231"/>
                        <a14:foregroundMark x1="10098" y1="52769" x2="14007" y2="50163"/>
                        <a14:foregroundMark x1="15961" y1="51466" x2="19544" y2="40717"/>
                        <a14:foregroundMark x1="10098" y1="52769" x2="2280" y2="52769"/>
                        <a14:foregroundMark x1="4235" y1="44951" x2="10098" y2="44951"/>
                        <a14:foregroundMark x1="9121" y1="38436" x2="6189" y2="37134"/>
                        <a14:foregroundMark x1="9772" y1="31596" x2="14984" y2="23453"/>
                        <a14:foregroundMark x1="24104" y1="13681" x2="38436" y2="9446"/>
                        <a14:foregroundMark x1="35831" y1="5212" x2="53420" y2="7166"/>
                        <a14:foregroundMark x1="53094" y1="6189" x2="70684" y2="13029"/>
                        <a14:foregroundMark x1="67427" y1="12378" x2="85668" y2="29316"/>
                        <a14:foregroundMark x1="87296" y1="33876" x2="86645" y2="57980"/>
                        <a14:foregroundMark x1="91531" y1="28990" x2="91531" y2="66124"/>
                        <a14:foregroundMark x1="95440" y1="38762" x2="94137" y2="51140"/>
                        <a14:foregroundMark x1="91531" y1="66775" x2="74267" y2="82736"/>
                        <a14:foregroundMark x1="71987" y1="86971" x2="39414" y2="88274"/>
                        <a14:foregroundMark x1="39414" y1="88274" x2="35505" y2="91531"/>
                        <a14:foregroundMark x1="49511" y1="95114" x2="37785" y2="92182"/>
                        <a14:foregroundMark x1="44951" y1="88925" x2="47231" y2="90228"/>
                        <a14:foregroundMark x1="38111" y1="79479" x2="37785" y2="59609"/>
                        <a14:foregroundMark x1="27362" y1="68404" x2="31596" y2="53094"/>
                        <a14:foregroundMark x1="42671" y1="72964" x2="51792" y2="6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279" y="0"/>
            <a:ext cx="1469721" cy="146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30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292351" y="265054"/>
            <a:ext cx="1091150" cy="343034"/>
            <a:chOff x="5365806" y="117753"/>
            <a:chExt cx="1526960" cy="480041"/>
          </a:xfrm>
        </p:grpSpPr>
        <p:grpSp>
          <p:nvGrpSpPr>
            <p:cNvPr id="15" name="그룹 14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19" name="이등변 삼각형 18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17" name="이등변 삼각형 16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 userDrawn="1"/>
        </p:nvGrpSpPr>
        <p:grpSpPr>
          <a:xfrm rot="10800000">
            <a:off x="10941301" y="6361054"/>
            <a:ext cx="1091150" cy="343034"/>
            <a:chOff x="5365806" y="117753"/>
            <a:chExt cx="1526960" cy="480041"/>
          </a:xfrm>
        </p:grpSpPr>
        <p:grpSp>
          <p:nvGrpSpPr>
            <p:cNvPr id="22" name="그룹 21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26" name="이등변 삼각형 25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24" name="이등변 삼각형 23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9" name="Picture 2" descr="마크 및 로고] 영남대학교 마크 및 로고 : 네이버 블로그">
            <a:extLst>
              <a:ext uri="{FF2B5EF4-FFF2-40B4-BE49-F238E27FC236}">
                <a16:creationId xmlns:a16="http://schemas.microsoft.com/office/drawing/2014/main" id="{C2840D3D-5954-44E8-8CFF-299EC4EA64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2" b="95114" l="1629" r="95440">
                        <a14:foregroundMark x1="25081" y1="28990" x2="25081" y2="28990"/>
                        <a14:foregroundMark x1="28664" y1="21173" x2="24430" y2="24430"/>
                        <a14:foregroundMark x1="46580" y1="23127" x2="39739" y2="26710"/>
                        <a14:foregroundMark x1="47883" y1="25407" x2="41042" y2="27362"/>
                        <a14:foregroundMark x1="46906" y1="39739" x2="49511" y2="45277"/>
                        <a14:foregroundMark x1="40391" y1="81107" x2="46580" y2="84691"/>
                        <a14:foregroundMark x1="80130" y1="55375" x2="84365" y2="53094"/>
                        <a14:foregroundMark x1="78827" y1="43648" x2="81433" y2="42671"/>
                        <a14:foregroundMark x1="32248" y1="26710" x2="33225" y2="25081"/>
                        <a14:foregroundMark x1="33876" y1="21824" x2="32573" y2="27036"/>
                        <a14:foregroundMark x1="33876" y1="23127" x2="57655" y2="23453"/>
                        <a14:foregroundMark x1="32573" y1="26710" x2="23453" y2="47231"/>
                        <a14:foregroundMark x1="10098" y1="52769" x2="14007" y2="50163"/>
                        <a14:foregroundMark x1="15961" y1="51466" x2="19544" y2="40717"/>
                        <a14:foregroundMark x1="10098" y1="52769" x2="2280" y2="52769"/>
                        <a14:foregroundMark x1="4235" y1="44951" x2="10098" y2="44951"/>
                        <a14:foregroundMark x1="9121" y1="38436" x2="6189" y2="37134"/>
                        <a14:foregroundMark x1="9772" y1="31596" x2="14984" y2="23453"/>
                        <a14:foregroundMark x1="24104" y1="13681" x2="38436" y2="9446"/>
                        <a14:foregroundMark x1="35831" y1="5212" x2="53420" y2="7166"/>
                        <a14:foregroundMark x1="53094" y1="6189" x2="70684" y2="13029"/>
                        <a14:foregroundMark x1="67427" y1="12378" x2="85668" y2="29316"/>
                        <a14:foregroundMark x1="87296" y1="33876" x2="86645" y2="57980"/>
                        <a14:foregroundMark x1="91531" y1="28990" x2="91531" y2="66124"/>
                        <a14:foregroundMark x1="95440" y1="38762" x2="94137" y2="51140"/>
                        <a14:foregroundMark x1="91531" y1="66775" x2="74267" y2="82736"/>
                        <a14:foregroundMark x1="71987" y1="86971" x2="39414" y2="88274"/>
                        <a14:foregroundMark x1="39414" y1="88274" x2="35505" y2="91531"/>
                        <a14:foregroundMark x1="49511" y1="95114" x2="37785" y2="92182"/>
                        <a14:foregroundMark x1="44951" y1="88925" x2="47231" y2="90228"/>
                        <a14:foregroundMark x1="38111" y1="79479" x2="37785" y2="59609"/>
                        <a14:foregroundMark x1="27362" y1="68404" x2="31596" y2="53094"/>
                        <a14:foregroundMark x1="42671" y1="72964" x2="51792" y2="6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279" y="0"/>
            <a:ext cx="1469721" cy="146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4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33200" y="2014687"/>
            <a:ext cx="63256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spc="300" dirty="0">
                <a:solidFill>
                  <a:srgbClr val="F15A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 SYSTEM PROJECT </a:t>
            </a:r>
            <a:endParaRPr lang="ko-KR" altLang="en-US" sz="5400" b="1" spc="300" dirty="0">
              <a:solidFill>
                <a:srgbClr val="F15A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4746" y="3769013"/>
            <a:ext cx="2462534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담당 교수 </a:t>
            </a:r>
            <a:r>
              <a:rPr lang="en-US" altLang="ko-KR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조영근 교수님</a:t>
            </a:r>
            <a:endParaRPr lang="en-US" altLang="ko-KR" sz="14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발표자 </a:t>
            </a:r>
            <a:r>
              <a:rPr lang="en-US" altLang="ko-KR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박주한</a:t>
            </a:r>
            <a:endParaRPr lang="en-US" altLang="ko-KR" sz="14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 일 </a:t>
            </a:r>
            <a:r>
              <a:rPr lang="en-US" altLang="ko-KR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2021.06.15</a:t>
            </a:r>
          </a:p>
        </p:txBody>
      </p:sp>
    </p:spTree>
    <p:extLst>
      <p:ext uri="{BB962C8B-B14F-4D97-AF65-F5344CB8AC3E}">
        <p14:creationId xmlns:p14="http://schemas.microsoft.com/office/powerpoint/2010/main" val="2953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E3C3C3-8E90-44E7-89BC-3657DA6EBA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7322" y="1564095"/>
            <a:ext cx="9967388" cy="357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138B0D-54B3-4EF8-A3B2-409DB4666E57}"/>
              </a:ext>
            </a:extLst>
          </p:cNvPr>
          <p:cNvSpPr txBox="1"/>
          <p:nvPr/>
        </p:nvSpPr>
        <p:spPr>
          <a:xfrm>
            <a:off x="482132" y="963930"/>
            <a:ext cx="216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Make Panorama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6B3BC-3140-4C76-82A2-49B8B20D2D5C}"/>
              </a:ext>
            </a:extLst>
          </p:cNvPr>
          <p:cNvSpPr txBox="1"/>
          <p:nvPr/>
        </p:nvSpPr>
        <p:spPr>
          <a:xfrm>
            <a:off x="1112305" y="5342194"/>
            <a:ext cx="91550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Matching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코드와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Homography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코드를 작성하여 진행했는데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warping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잘 되지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않았습니다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Opencv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제공하는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Stitch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사용하여 구현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 sharpening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전에는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stitching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으로도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실패하였습니다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직진구간에 한에서만 진행했습니다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회전하는 과정에서 이미지 매칭이 너무 안되었습니다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  <a:endParaRPr lang="ko-KR" altLang="en-US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2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9DFC10-CFFB-4CC3-BAF4-C3B24B6AF6D0}"/>
              </a:ext>
            </a:extLst>
          </p:cNvPr>
          <p:cNvSpPr txBox="1"/>
          <p:nvPr/>
        </p:nvSpPr>
        <p:spPr>
          <a:xfrm>
            <a:off x="367997" y="744896"/>
            <a:ext cx="3937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 and Localization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텍스트, 바닥, 실내, 건물이(가) 표시된 사진&#10;&#10;자동 생성된 설명">
            <a:extLst>
              <a:ext uri="{FF2B5EF4-FFF2-40B4-BE49-F238E27FC236}">
                <a16:creationId xmlns:a16="http://schemas.microsoft.com/office/drawing/2014/main" id="{DD29CE17-E34F-4327-8106-63ECAAD5E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2" y="1503218"/>
            <a:ext cx="6096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3EE5C-32F0-4128-A567-D5A1C80D5B51}"/>
              </a:ext>
            </a:extLst>
          </p:cNvPr>
          <p:cNvSpPr txBox="1"/>
          <p:nvPr/>
        </p:nvSpPr>
        <p:spPr>
          <a:xfrm>
            <a:off x="467749" y="1503218"/>
            <a:ext cx="3937744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800" dirty="0" err="1">
                <a:solidFill>
                  <a:schemeClr val="bg1"/>
                </a:solidFill>
                <a:latin typeface="+mn-ea"/>
              </a:rPr>
              <a:t>Github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에서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yolo5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사용하여 진행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(GPU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가 없는 컴퓨터에서 진행하여 속도도 잘 나오지 않을 뿐더러  </a:t>
            </a:r>
            <a:r>
              <a:rPr lang="en-US" altLang="ko-KR" sz="1200" dirty="0" err="1">
                <a:solidFill>
                  <a:schemeClr val="bg1"/>
                </a:solidFill>
                <a:latin typeface="+mn-ea"/>
              </a:rPr>
              <a:t>pytorch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로 되어있어 건들이기가 어려웠고 시간도 부족하여 미리 학습된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model s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파일을 가져와서 돌려보기만 했습니다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! 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레이어가 가장 짧은 모델임에도 불구하고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구분을 아주 </a:t>
            </a:r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잘하는 모습을 확인하였습니다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아쉬운 부분 또한 존재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 descr="바닥, 실내, 사람이(가) 표시된 사진&#10;&#10;자동 생성된 설명">
            <a:extLst>
              <a:ext uri="{FF2B5EF4-FFF2-40B4-BE49-F238E27FC236}">
                <a16:creationId xmlns:a16="http://schemas.microsoft.com/office/drawing/2014/main" id="{AC25C215-53C1-4B2C-B5DE-BB66408E3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2" y="1492755"/>
            <a:ext cx="6096000" cy="4572000"/>
          </a:xfrm>
          <a:prstGeom prst="rect">
            <a:avLst/>
          </a:prstGeom>
        </p:spPr>
      </p:pic>
      <p:pic>
        <p:nvPicPr>
          <p:cNvPr id="9" name="그림 8" descr="텍스트, 바닥, 실내이(가) 표시된 사진&#10;&#10;자동 생성된 설명">
            <a:extLst>
              <a:ext uri="{FF2B5EF4-FFF2-40B4-BE49-F238E27FC236}">
                <a16:creationId xmlns:a16="http://schemas.microsoft.com/office/drawing/2014/main" id="{0421206C-EB97-41F3-B7A1-4B6876041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2" y="1474269"/>
            <a:ext cx="6096000" cy="4572000"/>
          </a:xfrm>
          <a:prstGeom prst="rect">
            <a:avLst/>
          </a:prstGeom>
        </p:spPr>
      </p:pic>
      <p:pic>
        <p:nvPicPr>
          <p:cNvPr id="11" name="그림 10" descr="바닥, 실내이(가) 표시된 사진&#10;&#10;자동 생성된 설명">
            <a:extLst>
              <a:ext uri="{FF2B5EF4-FFF2-40B4-BE49-F238E27FC236}">
                <a16:creationId xmlns:a16="http://schemas.microsoft.com/office/drawing/2014/main" id="{6A470A63-DC7F-4210-B37A-F5FD27B9F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2" y="147426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94112" y="3136613"/>
            <a:ext cx="280378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rgbClr val="F15A3E"/>
                </a:solidFill>
                <a:effectLst>
                  <a:outerShdw blurRad="114300" dist="50800" dir="2700000" sx="102000" sy="102000" algn="tl" rotWithShape="0">
                    <a:prstClr val="black">
                      <a:alpha val="34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lang="ko-KR" altLang="en-US" sz="3200" b="1" spc="300" dirty="0">
              <a:solidFill>
                <a:srgbClr val="F15A3E"/>
              </a:solidFill>
              <a:effectLst>
                <a:outerShdw blurRad="114300" dist="50800" dir="2700000" sx="102000" sy="102000" algn="tl" rotWithShape="0">
                  <a:prstClr val="black">
                    <a:alpha val="34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9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6361" y="1922651"/>
            <a:ext cx="8921163" cy="38821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Camera Calibration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Line Detect and Following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Marker Detection and Localization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AR Player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Feature Matching and Make </a:t>
            </a:r>
            <a:r>
              <a:rPr lang="en-US" altLang="ko-KR" b="1" spc="3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Paranoma</a:t>
            </a:r>
            <a:endParaRPr lang="en-US" altLang="ko-KR" b="1" spc="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Object Detection…</a:t>
            </a:r>
            <a:endParaRPr lang="ko-KR" altLang="en-US" b="1" spc="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b="1" spc="3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Funcion</a:t>
            </a: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integration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6438" y="921919"/>
            <a:ext cx="223792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rgbClr val="F15A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b="1" spc="300" dirty="0">
              <a:solidFill>
                <a:srgbClr val="F15A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2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9942" y="728118"/>
            <a:ext cx="26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Camera Calibration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5517" y="1957556"/>
            <a:ext cx="43053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Python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을 활용하여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켈리브레이션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 (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어떻게 되는지 이미지를 볼 수 있었음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)</a:t>
            </a:r>
          </a:p>
          <a:p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Matlab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 더 편리함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 GUI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제공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실제 내부 파라미터 사용은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matlab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에서 추출된 것을 사용하였음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카메라 내부 파라미터 추출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endParaRPr lang="en-US" altLang="ko-KR" sz="1600" b="1" dirty="0">
              <a:solidFill>
                <a:srgbClr val="F15A3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67079-3C70-4D9C-955C-846A270521CD}"/>
              </a:ext>
            </a:extLst>
          </p:cNvPr>
          <p:cNvSpPr txBox="1"/>
          <p:nvPr/>
        </p:nvSpPr>
        <p:spPr>
          <a:xfrm>
            <a:off x="1105517" y="5094675"/>
            <a:ext cx="10025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intel  D435i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카메라가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차 보정한 이미지를 돌려주기에 실제 제공받은 이미지 자체가 왜곡이 아주 적음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407" y="1056195"/>
            <a:ext cx="4404425" cy="19767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08" y="3032984"/>
            <a:ext cx="4404425" cy="19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9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0E526-E2F6-4C49-9A40-2DC764E5BC52}"/>
              </a:ext>
            </a:extLst>
          </p:cNvPr>
          <p:cNvSpPr txBox="1"/>
          <p:nvPr/>
        </p:nvSpPr>
        <p:spPr>
          <a:xfrm>
            <a:off x="367997" y="744896"/>
            <a:ext cx="347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Detect and Following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62F5D-D09D-481B-A6C8-D6CD14768ADC}"/>
              </a:ext>
            </a:extLst>
          </p:cNvPr>
          <p:cNvSpPr txBox="1"/>
          <p:nvPr/>
        </p:nvSpPr>
        <p:spPr>
          <a:xfrm>
            <a:off x="803514" y="2521059"/>
            <a:ext cx="4305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기존 이미지가 불필요한 영역이 많음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ROI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설정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bird eye view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 통해 직선으로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ACE7F7-C788-4BF4-90A1-045F6CC1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899" y="2136173"/>
            <a:ext cx="5034738" cy="2007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F4DD3-3342-4587-B2F4-BBA1749F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899" y="1204183"/>
            <a:ext cx="5034738" cy="40167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7A4473-E7D9-4ED4-BA96-AC91A2391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050" y="2553268"/>
            <a:ext cx="5039587" cy="17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3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9402FC-E36B-4D54-B06A-7126F7D0950C}"/>
              </a:ext>
            </a:extLst>
          </p:cNvPr>
          <p:cNvSpPr txBox="1"/>
          <p:nvPr/>
        </p:nvSpPr>
        <p:spPr>
          <a:xfrm>
            <a:off x="389769" y="788439"/>
            <a:ext cx="347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Detect and Following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160E1-4AF9-4FE7-BE7C-61C80C9B8B6C}"/>
              </a:ext>
            </a:extLst>
          </p:cNvPr>
          <p:cNvSpPr txBox="1"/>
          <p:nvPr/>
        </p:nvSpPr>
        <p:spPr>
          <a:xfrm>
            <a:off x="557839" y="2271856"/>
            <a:ext cx="45502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라인을 필터링 해주기위해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HSV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필터링 된 라인을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Threshold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blur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처리 후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canny edge filter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Hough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변환을 사용하여 직선 검출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(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추가 코드로 각도가 수평에 가까운 선은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걸러줌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)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8E861F-7B16-4B27-92E8-85DEB1F2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491" y="2848145"/>
            <a:ext cx="6010275" cy="19816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73F4C9-3733-418C-8031-90F4CDC49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92" y="2858085"/>
            <a:ext cx="6010275" cy="1971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499444-92EC-4F4B-ACDF-F26FFC687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490" y="2858500"/>
            <a:ext cx="6010275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6011C7-37D1-4563-BA53-4FA191FD3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490" y="2848145"/>
            <a:ext cx="6057900" cy="19335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E9E181-AC58-4230-9F58-9F0D1FF15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488" y="2858085"/>
            <a:ext cx="60102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5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1E430-8F11-47FC-A298-4F1145A7A788}"/>
              </a:ext>
            </a:extLst>
          </p:cNvPr>
          <p:cNvSpPr txBox="1"/>
          <p:nvPr/>
        </p:nvSpPr>
        <p:spPr>
          <a:xfrm>
            <a:off x="482132" y="908512"/>
            <a:ext cx="347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Detect and Following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41259-AC24-431D-96D7-2AEF45AA79E9}"/>
              </a:ext>
            </a:extLst>
          </p:cNvPr>
          <p:cNvSpPr txBox="1"/>
          <p:nvPr/>
        </p:nvSpPr>
        <p:spPr>
          <a:xfrm>
            <a:off x="807220" y="1948292"/>
            <a:ext cx="45502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Hough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변환으로 나온 직선의 각도 측정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추출된 각도로 방향을 제시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우측 코드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화살표를 이용하여 방향 표현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! 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변하는 각도에 따라서 화살표 이미지를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Rotation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시켜주면 표현 가능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!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8090AC-B782-41CC-AAEA-EA846342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3164"/>
            <a:ext cx="4515942" cy="1801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C780A9-25B7-4DB7-A3F8-714E25D78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709046"/>
            <a:ext cx="1671783" cy="1511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8ED36-63BB-4E76-8D89-72D702C69B77}"/>
              </a:ext>
            </a:extLst>
          </p:cNvPr>
          <p:cNvSpPr txBox="1"/>
          <p:nvPr/>
        </p:nvSpPr>
        <p:spPr>
          <a:xfrm>
            <a:off x="6095999" y="5186374"/>
            <a:ext cx="2894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Atan2 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각도 측정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0E110B-8490-4CF3-9BA3-03B68275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184" y="1771580"/>
            <a:ext cx="4847468" cy="38718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5DDCD1-608B-4EA1-B509-E6B7ACCA1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694" y="4388558"/>
            <a:ext cx="3047279" cy="21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CCF38-6E50-49E1-977F-5C3576689919}"/>
              </a:ext>
            </a:extLst>
          </p:cNvPr>
          <p:cNvSpPr txBox="1"/>
          <p:nvPr/>
        </p:nvSpPr>
        <p:spPr>
          <a:xfrm>
            <a:off x="482132" y="908512"/>
            <a:ext cx="4395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Marker Detection and Localization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53ADE-6FCB-4149-8EAB-1EFF4CDB4A2B}"/>
              </a:ext>
            </a:extLst>
          </p:cNvPr>
          <p:cNvSpPr txBox="1"/>
          <p:nvPr/>
        </p:nvSpPr>
        <p:spPr>
          <a:xfrm>
            <a:off x="807221" y="1893165"/>
            <a:ext cx="455022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Opencv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Aruco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를 이용하여 마커를 탐지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마커 박스를 그린 후 마커의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X,Y,Z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축을 표현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(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이때 처음에 구했던 캘리브레이션 정보들을 사용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intrinsic matrix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distortion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coefficent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를 활용하고 탐지된 마커의 외부 파라미터를 구하여 축과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Cube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를 그려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localization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된 박스영역에서 사각형 중심 픽셀의 거리를 제공받은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depth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이미지를 바탕으로 측정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(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최대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10m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까지 거리 측정이 되는 것을 확인 할 수 있음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94ACC-3F46-4944-A9AC-2FCE8F44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36" y="1318966"/>
            <a:ext cx="4812145" cy="388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DB5ECE-4930-454A-8A63-7EF6532C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35" y="1308622"/>
            <a:ext cx="4812145" cy="38876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BF3C9B-28CA-4351-A826-5B8A6C7BD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409" y="4213849"/>
            <a:ext cx="3664695" cy="24520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26D23F-2B1A-48A8-B3D8-8444287E101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06066" y="4041672"/>
            <a:ext cx="4075341" cy="26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9DAA01-E104-4358-9D63-3126D1DCAD0A}"/>
              </a:ext>
            </a:extLst>
          </p:cNvPr>
          <p:cNvSpPr txBox="1"/>
          <p:nvPr/>
        </p:nvSpPr>
        <p:spPr>
          <a:xfrm>
            <a:off x="500605" y="1010112"/>
            <a:ext cx="136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Player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7223D-5B59-4D3B-B89F-386F31F1B6D3}"/>
              </a:ext>
            </a:extLst>
          </p:cNvPr>
          <p:cNvSpPr txBox="1"/>
          <p:nvPr/>
        </p:nvSpPr>
        <p:spPr>
          <a:xfrm>
            <a:off x="742566" y="1671492"/>
            <a:ext cx="455022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탐지 된 마커를 바탕으로 그 위에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.gif 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파일을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바닥에 있는 마커에는 디카프리오를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양쪽에 있는 마커에 대해서는 치킨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.gif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파일을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(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마커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탐지를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번 했다는 아쉬운 점이 있습니다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노랑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붉은 라인 사이에 영역을 구해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걸러주려 했는데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쉽지 않았습니다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이전에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bird eye view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에서 탐지된 마커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Id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를 기억시켜 탐지된 마커에 대해서는 디카프리오를 재생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!)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 descr="사람, 남자, 넥타이이(가) 표시된 사진&#10;&#10;자동 생성된 설명">
            <a:extLst>
              <a:ext uri="{FF2B5EF4-FFF2-40B4-BE49-F238E27FC236}">
                <a16:creationId xmlns:a16="http://schemas.microsoft.com/office/drawing/2014/main" id="{05B89143-ADEE-480E-9FC3-414A49FC4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19" y="1540453"/>
            <a:ext cx="3464287" cy="1888547"/>
          </a:xfrm>
          <a:prstGeom prst="rect">
            <a:avLst/>
          </a:prstGeom>
        </p:spPr>
      </p:pic>
      <p:pic>
        <p:nvPicPr>
          <p:cNvPr id="7" name="그림 6" descr="벽, 사람, 실내이(가) 표시된 사진&#10;&#10;자동 생성된 설명">
            <a:extLst>
              <a:ext uri="{FF2B5EF4-FFF2-40B4-BE49-F238E27FC236}">
                <a16:creationId xmlns:a16="http://schemas.microsoft.com/office/drawing/2014/main" id="{C94B3CEE-78D2-4789-91A8-83094F30E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19" y="3429000"/>
            <a:ext cx="3464287" cy="19948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D68FE0-2EF8-4022-902D-4937B116E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519" y="2237306"/>
            <a:ext cx="3142982" cy="25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9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4C0D55-9781-4C2A-8005-D046342EA910}"/>
              </a:ext>
            </a:extLst>
          </p:cNvPr>
          <p:cNvSpPr txBox="1"/>
          <p:nvPr/>
        </p:nvSpPr>
        <p:spPr>
          <a:xfrm>
            <a:off x="482132" y="963930"/>
            <a:ext cx="216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Make Panorama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A23C2-07F4-4A11-9842-97227C200D50}"/>
              </a:ext>
            </a:extLst>
          </p:cNvPr>
          <p:cNvSpPr txBox="1"/>
          <p:nvPr/>
        </p:nvSpPr>
        <p:spPr>
          <a:xfrm>
            <a:off x="742566" y="1486765"/>
            <a:ext cx="455022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이미지를 계속 진행하면서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프레임 마다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바닥을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warping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했던 이미지들을 다 모아 영상이 종료되면 바로 계산을 하는 방식으로 </a:t>
            </a:r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파노라마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이미지를 </a:t>
            </a:r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만듦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실시간으로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feature </a:t>
            </a:r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matchin</a:t>
            </a:r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을 할 때 였다면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ORB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알고리즘이 빠르고 좋겠지만 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도착지점까지 도착 후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매칭을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시작 했으므로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Feature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가 가장 많이 나오는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SIFT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로 진행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good matching Key point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가 매우 적게 나오는 상황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..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image sharpening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적용시켜 이미지가 더 두드러지게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Key point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가 확연히 증가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그만큼 잘못 매칭되는 것도 늘었지만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RANSAC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으로 잘못된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매칭을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잡아줌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ROI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설정으로 발생한 사다리꼴 옆면 부분에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잘못된 매칭 현상을 직선과 점 거리 계산을 통해 잘못된 키 포인트 제거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3D8575-EB3C-43CD-A6E5-B6AEE73E3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509779"/>
            <a:ext cx="5731510" cy="3526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AE6C3B-78E6-4FBB-BDCF-20D1DA39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572" y="504118"/>
            <a:ext cx="4479636" cy="35020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9D1E68-8E3B-45B5-98C1-79A2D09F900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21572" y="1172682"/>
            <a:ext cx="5731510" cy="3496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9035DB-8AEB-4DFA-BB74-4412D3DE3E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21572" y="5275821"/>
            <a:ext cx="5731510" cy="9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2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578</Words>
  <Application>Microsoft Office PowerPoint</Application>
  <PresentationFormat>와이드스크린</PresentationFormat>
  <Paragraphs>106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 Light</vt:lpstr>
      <vt:lpstr>나눔스퀘어 Bold</vt:lpstr>
      <vt:lpstr>맑은 고딕</vt:lpstr>
      <vt:lpstr>Arial</vt:lpstr>
      <vt:lpstr>메인, 마무리</vt:lpstr>
      <vt:lpstr>내용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 </cp:lastModifiedBy>
  <cp:revision>33</cp:revision>
  <dcterms:created xsi:type="dcterms:W3CDTF">2018-02-26T14:07:00Z</dcterms:created>
  <dcterms:modified xsi:type="dcterms:W3CDTF">2022-03-21T03:26:23Z</dcterms:modified>
</cp:coreProperties>
</file>